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530" r:id="rId5"/>
    <p:sldId id="531" r:id="rId6"/>
    <p:sldId id="546" r:id="rId7"/>
    <p:sldId id="534" r:id="rId8"/>
    <p:sldId id="543" r:id="rId9"/>
    <p:sldId id="549" r:id="rId10"/>
    <p:sldId id="547" r:id="rId11"/>
    <p:sldId id="550" r:id="rId12"/>
    <p:sldId id="548" r:id="rId13"/>
    <p:sldId id="551" r:id="rId14"/>
    <p:sldId id="552" r:id="rId15"/>
    <p:sldId id="54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1A3"/>
    <a:srgbClr val="8822EE"/>
    <a:srgbClr val="F01688"/>
    <a:srgbClr val="2F21F3"/>
    <a:srgbClr val="FEB52B"/>
    <a:srgbClr val="F01689"/>
    <a:srgbClr val="6F22E3"/>
    <a:srgbClr val="E218A3"/>
    <a:srgbClr val="BA20DB"/>
    <a:srgbClr val="6A2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5" autoAdjust="0"/>
    <p:restoredTop sz="95755"/>
  </p:normalViewPr>
  <p:slideViewPr>
    <p:cSldViewPr snapToGrid="0">
      <p:cViewPr varScale="1">
        <p:scale>
          <a:sx n="110" d="100"/>
          <a:sy n="110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4/24/23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Dr. Kanewala’s clinic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076" y="4261104"/>
            <a:ext cx="10005848" cy="758952"/>
          </a:xfrm>
        </p:spPr>
        <p:txBody>
          <a:bodyPr/>
          <a:lstStyle/>
          <a:p>
            <a:r>
              <a:rPr lang="en-US" dirty="0"/>
              <a:t>Group 6: Kelli Moore, Jordan Gallivan, Manderas Kidane, Jacob Yoast</a:t>
            </a:r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B3A9C-9B73-9F4C-AF2D-AE47A7C18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27" y="2533463"/>
            <a:ext cx="6461146" cy="3976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A3295-AFCB-744F-91CF-3CC82951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7" y="251373"/>
            <a:ext cx="5262254" cy="2084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EF126-4C33-E348-9EAF-C3FBB7EC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00" y="251373"/>
            <a:ext cx="5087626" cy="20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44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007447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7712911" cy="1069848"/>
          </a:xfrm>
        </p:spPr>
        <p:txBody>
          <a:bodyPr>
            <a:normAutofit fontScale="90000"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The technology behind Dr. K’s clinic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 SQL Developer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0B07383B-6310-56A6-B051-F4B962E1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385537"/>
            <a:ext cx="8878824" cy="1069848"/>
          </a:xfrm>
        </p:spPr>
        <p:txBody>
          <a:bodyPr/>
          <a:lstStyle/>
          <a:p>
            <a:r>
              <a:rPr lang="en-US" dirty="0"/>
              <a:t>What can we achieve using these technologies?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A2D8B-92F5-22B2-084C-934BCBC00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3398" y="4145426"/>
            <a:ext cx="2740676" cy="702770"/>
          </a:xfrm>
        </p:spPr>
        <p:txBody>
          <a:bodyPr/>
          <a:lstStyle/>
          <a:p>
            <a:r>
              <a:rPr lang="en-US" dirty="0"/>
              <a:t>Adding: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004B5D-BB88-E446-FDC1-8BE748EFE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3398" y="4904378"/>
            <a:ext cx="2740677" cy="1856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AC0C5B-16A7-E317-7222-BF9FA26C0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5662" y="4145426"/>
            <a:ext cx="2740676" cy="704088"/>
          </a:xfrm>
        </p:spPr>
        <p:txBody>
          <a:bodyPr/>
          <a:lstStyle/>
          <a:p>
            <a:r>
              <a:rPr lang="en-US" dirty="0"/>
              <a:t>Editing: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D9B67F-AD02-4BA5-209B-C91070303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4137" y="4904378"/>
            <a:ext cx="2740678" cy="1856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 done on a 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Medication prescribed to a Patient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9A84B8E-68E6-2447-A503-19FB9836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57924" y="4145427"/>
            <a:ext cx="2740678" cy="702769"/>
          </a:xfrm>
          <a:solidFill>
            <a:srgbClr val="43C1A3"/>
          </a:solidFill>
        </p:spPr>
        <p:txBody>
          <a:bodyPr/>
          <a:lstStyle/>
          <a:p>
            <a:r>
              <a:rPr lang="en-US" dirty="0"/>
              <a:t>Viewing: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162E5A0-AEF4-454C-BC4A-C2C8AF0699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7924" y="4904378"/>
            <a:ext cx="2740678" cy="1856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Health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Procedures offered by Departments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Procedures completed by Doctors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E9AE85F-6A7D-E24B-8969-8E9446F7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39"/>
          <a:stretch/>
        </p:blipFill>
        <p:spPr>
          <a:xfrm>
            <a:off x="4214036" y="1411386"/>
            <a:ext cx="3763928" cy="260237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81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8312"/>
            <a:ext cx="9144000" cy="1069848"/>
          </a:xfrm>
        </p:spPr>
        <p:txBody>
          <a:bodyPr/>
          <a:lstStyle/>
          <a:p>
            <a:r>
              <a:rPr lang="en-US" dirty="0"/>
              <a:t>Adding</a:t>
            </a:r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DCF1CB-B974-6E44-8AC3-51B60ADF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70" y="704339"/>
            <a:ext cx="3742241" cy="5439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17584-CDAC-F640-9BF8-0FA56ADA6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36" r="11676"/>
          <a:stretch/>
        </p:blipFill>
        <p:spPr>
          <a:xfrm>
            <a:off x="6566390" y="714120"/>
            <a:ext cx="3742241" cy="54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6BBB39-9565-5049-BE39-3E185E2C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73" y="1722782"/>
            <a:ext cx="2581018" cy="3751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EA868-796F-7C4A-8C6C-E865B9CA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31" y="1722782"/>
            <a:ext cx="2581019" cy="3751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9B25C3-E80F-A346-91A6-71B2CFC4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090" y="1722782"/>
            <a:ext cx="2553006" cy="3751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3BC6B-C73F-6347-8609-A99A0DA98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136" y="1722782"/>
            <a:ext cx="2553006" cy="37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8312"/>
            <a:ext cx="9144000" cy="1069848"/>
          </a:xfrm>
        </p:spPr>
        <p:txBody>
          <a:bodyPr/>
          <a:lstStyle/>
          <a:p>
            <a:r>
              <a:rPr lang="en-US" dirty="0"/>
              <a:t>Editing</a:t>
            </a:r>
          </a:p>
        </p:txBody>
      </p:sp>
    </p:spTree>
    <p:extLst>
      <p:ext uri="{BB962C8B-B14F-4D97-AF65-F5344CB8AC3E}">
        <p14:creationId xmlns:p14="http://schemas.microsoft.com/office/powerpoint/2010/main" val="14626068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2DB8F9-8317-FF45-8798-4090D95C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66" y="714120"/>
            <a:ext cx="3742241" cy="5499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F059D-9F98-3340-8093-E92713ABF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93" y="714120"/>
            <a:ext cx="3742241" cy="549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538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8312"/>
            <a:ext cx="9144000" cy="1069848"/>
          </a:xfrm>
        </p:spPr>
        <p:txBody>
          <a:bodyPr/>
          <a:lstStyle/>
          <a:p>
            <a:r>
              <a:rPr lang="en-US" dirty="0"/>
              <a:t>Viewing</a:t>
            </a:r>
          </a:p>
        </p:txBody>
      </p:sp>
    </p:spTree>
    <p:extLst>
      <p:ext uri="{BB962C8B-B14F-4D97-AF65-F5344CB8AC3E}">
        <p14:creationId xmlns:p14="http://schemas.microsoft.com/office/powerpoint/2010/main" val="5363925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78</Words>
  <Application>Microsoft Macintosh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Segoe UI Light</vt:lpstr>
      <vt:lpstr>Tw Cen MT</vt:lpstr>
      <vt:lpstr>Office Theme</vt:lpstr>
      <vt:lpstr>Dr. Kanewala’s clinic</vt:lpstr>
      <vt:lpstr>The technology behind Dr. K’s clinic</vt:lpstr>
      <vt:lpstr>What can we achieve using these technologies?</vt:lpstr>
      <vt:lpstr>Adding</vt:lpstr>
      <vt:lpstr>PowerPoint Presentation</vt:lpstr>
      <vt:lpstr>PowerPoint Presentation</vt:lpstr>
      <vt:lpstr>Editing</vt:lpstr>
      <vt:lpstr>PowerPoint Presentation</vt:lpstr>
      <vt:lpstr>Viewing</vt:lpstr>
      <vt:lpstr>PowerPoint Presentation</vt:lpstr>
      <vt:lpstr>Demonstration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Kanewala’s clinic</dc:title>
  <dc:creator>Moore, Kelli</dc:creator>
  <cp:lastModifiedBy>Moore, Kelli</cp:lastModifiedBy>
  <cp:revision>29</cp:revision>
  <dcterms:created xsi:type="dcterms:W3CDTF">2023-04-24T02:32:15Z</dcterms:created>
  <dcterms:modified xsi:type="dcterms:W3CDTF">2023-04-25T00:58:36Z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